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jpeg" ContentType="image/jpeg"/>
  <Default Extension="xml" ContentType="application/xml"/>
  <Override PartName="/ppt/notesSlides/notesSlide3.xml" ContentType="application/vnd.openxmlformats-officedocument.presentationml.notes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notesSlides/notesSlide4.xml" ContentType="application/vnd.openxmlformats-officedocument.presentationml.notes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2.xml" ContentType="application/vnd.openxmlformats-officedocument.presentationml.notes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Default Extension="gif" ContentType="image/gif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55718" autoAdjust="0"/>
  </p:normalViewPr>
  <p:slideViewPr>
    <p:cSldViewPr snapToGrid="0" snapToObjects="1">
      <p:cViewPr varScale="1">
        <p:scale>
          <a:sx n="80" d="100"/>
          <a:sy n="80" d="100"/>
        </p:scale>
        <p:origin x="-327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notesMaster" Target="notesMasters/notesMaster1.xml"/><Relationship Id="rId10" Type="http://schemas.openxmlformats.org/officeDocument/2006/relationships/printerSettings" Target="printerSettings/printerSettings1.bin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52A010-0673-414D-9656-E9C859B9E7A0}" type="datetimeFigureOut">
              <a:rPr lang="en-US" smtClean="0"/>
              <a:pPr/>
              <a:t>7/6/12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750240-CA54-7449-997F-C52199C1619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Create -&gt; perform -&gt; respond -&gt; repeat</a:t>
            </a:r>
          </a:p>
          <a:p>
            <a:endParaRPr lang="en-US" dirty="0" smtClean="0"/>
          </a:p>
          <a:p>
            <a:r>
              <a:rPr lang="en-US" dirty="0" smtClean="0"/>
              <a:t>P21 def: </a:t>
            </a:r>
          </a:p>
          <a:p>
            <a:r>
              <a:rPr lang="en-US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skills, knowledge and expertise students must master to succeed in work and life; it is a blend of content knowledge, specific skills, expertise and </a:t>
            </a:r>
            <a:r>
              <a:rPr lang="en-US" sz="1200" i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literacies</a:t>
            </a:r>
            <a:endParaRPr lang="en-US" sz="1200" i="1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sz="1200" i="1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dirty="0" smtClean="0"/>
              <a:t>“critically interpret media messages”  definition of media?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750240-CA54-7449-997F-C52199C1619D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Core as stamps</a:t>
            </a:r>
          </a:p>
          <a:p>
            <a:r>
              <a:rPr lang="en-US" dirty="0" smtClean="0"/>
              <a:t>21c as physics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750240-CA54-7449-997F-C52199C1619D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This process is planned by the teacher beforehand and worked through alongside the students.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750240-CA54-7449-997F-C52199C1619D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750240-CA54-7449-997F-C52199C1619D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EF3F3-E9FD-1249-A475-541BB2F9065D}" type="datetimeFigureOut">
              <a:rPr lang="en-US" smtClean="0"/>
              <a:pPr/>
              <a:t>7/6/12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ADB36-C43D-0744-8C64-963A51332A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EF3F3-E9FD-1249-A475-541BB2F9065D}" type="datetimeFigureOut">
              <a:rPr lang="en-US" smtClean="0"/>
              <a:pPr/>
              <a:t>7/6/12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ADB36-C43D-0744-8C64-963A51332A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EF3F3-E9FD-1249-A475-541BB2F9065D}" type="datetimeFigureOut">
              <a:rPr lang="en-US" smtClean="0"/>
              <a:pPr/>
              <a:t>7/6/12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ADB36-C43D-0744-8C64-963A51332A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EF3F3-E9FD-1249-A475-541BB2F9065D}" type="datetimeFigureOut">
              <a:rPr lang="en-US" smtClean="0"/>
              <a:pPr/>
              <a:t>7/6/12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ADB36-C43D-0744-8C64-963A51332A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EF3F3-E9FD-1249-A475-541BB2F9065D}" type="datetimeFigureOut">
              <a:rPr lang="en-US" smtClean="0"/>
              <a:pPr/>
              <a:t>7/6/12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ADB36-C43D-0744-8C64-963A51332A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EF3F3-E9FD-1249-A475-541BB2F9065D}" type="datetimeFigureOut">
              <a:rPr lang="en-US" smtClean="0"/>
              <a:pPr/>
              <a:t>7/6/12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ADB36-C43D-0744-8C64-963A51332A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EF3F3-E9FD-1249-A475-541BB2F9065D}" type="datetimeFigureOut">
              <a:rPr lang="en-US" smtClean="0"/>
              <a:pPr/>
              <a:t>7/6/12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ADB36-C43D-0744-8C64-963A51332A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EF3F3-E9FD-1249-A475-541BB2F9065D}" type="datetimeFigureOut">
              <a:rPr lang="en-US" smtClean="0"/>
              <a:pPr/>
              <a:t>7/6/12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ADB36-C43D-0744-8C64-963A51332A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EF3F3-E9FD-1249-A475-541BB2F9065D}" type="datetimeFigureOut">
              <a:rPr lang="en-US" smtClean="0"/>
              <a:pPr/>
              <a:t>7/6/12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ADB36-C43D-0744-8C64-963A51332A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EF3F3-E9FD-1249-A475-541BB2F9065D}" type="datetimeFigureOut">
              <a:rPr lang="en-US" smtClean="0"/>
              <a:pPr/>
              <a:t>7/6/12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ADB36-C43D-0744-8C64-963A51332A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EF3F3-E9FD-1249-A475-541BB2F9065D}" type="datetimeFigureOut">
              <a:rPr lang="en-US" smtClean="0"/>
              <a:pPr/>
              <a:t>7/6/12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ADB36-C43D-0744-8C64-963A51332A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9EF3F3-E9FD-1249-A475-541BB2F9065D}" type="datetimeFigureOut">
              <a:rPr lang="en-US" smtClean="0"/>
              <a:pPr/>
              <a:t>7/6/12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1ADB36-C43D-0744-8C64-963A51332A0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hyperlink" Target="http://www.p21.org/tools-and-resources/1017-educators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gi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hyperlink" Target="http://www.p21.org/storage/documents/1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21</a:t>
            </a:r>
            <a:r>
              <a:rPr lang="en-US" baseline="30000" dirty="0" smtClean="0"/>
              <a:t>st</a:t>
            </a:r>
            <a:r>
              <a:rPr lang="en-US" dirty="0" smtClean="0"/>
              <a:t> Century Skills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29726" y="2978991"/>
            <a:ext cx="6400800" cy="1752600"/>
          </a:xfrm>
        </p:spPr>
        <p:txBody>
          <a:bodyPr/>
          <a:lstStyle/>
          <a:p>
            <a:r>
              <a:rPr lang="en-US" dirty="0" smtClean="0"/>
              <a:t>the Pedagogy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1746511" cy="687746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the 4 C’s: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128996" y="1796320"/>
            <a:ext cx="383781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Critical Thinking and Problem Solving</a:t>
            </a:r>
          </a:p>
          <a:p>
            <a:r>
              <a:rPr lang="en-US" dirty="0" smtClean="0"/>
              <a:t>Communication</a:t>
            </a:r>
          </a:p>
          <a:p>
            <a:r>
              <a:rPr lang="en-US" dirty="0" smtClean="0"/>
              <a:t>Collaboration</a:t>
            </a:r>
          </a:p>
          <a:p>
            <a:r>
              <a:rPr lang="en-US" dirty="0" smtClean="0"/>
              <a:t>Creativity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567899" y="4295734"/>
            <a:ext cx="567381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All science is either physics or stamp collecting.</a:t>
            </a:r>
          </a:p>
          <a:p>
            <a:r>
              <a:rPr lang="en-US" dirty="0" smtClean="0"/>
              <a:t>								- Ernest Rutherford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p21_rainbow_id254.jpg"/>
          <p:cNvPicPr>
            <a:picLocks noGrp="1" noChangeAspect="1"/>
          </p:cNvPicPr>
          <p:nvPr>
            <p:ph idx="1"/>
          </p:nvPr>
        </p:nvPicPr>
        <p:blipFill>
          <a:blip r:embed="rId3"/>
          <a:srcRect l="-16952" r="-16952"/>
          <a:stretch>
            <a:fillRect/>
          </a:stretch>
        </p:blipFill>
        <p:spPr>
          <a:xfrm>
            <a:off x="457200" y="871758"/>
            <a:ext cx="8229600" cy="4525963"/>
          </a:xfrm>
        </p:spPr>
      </p:pic>
      <p:sp>
        <p:nvSpPr>
          <p:cNvPr id="3" name="TextBox 2"/>
          <p:cNvSpPr txBox="1"/>
          <p:nvPr/>
        </p:nvSpPr>
        <p:spPr>
          <a:xfrm>
            <a:off x="3651250" y="5762625"/>
            <a:ext cx="21113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4"/>
              </a:rPr>
              <a:t>Tools and Resources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21859" y="274638"/>
            <a:ext cx="4764940" cy="1143000"/>
          </a:xfrm>
        </p:spPr>
        <p:txBody>
          <a:bodyPr/>
          <a:lstStyle/>
          <a:p>
            <a:r>
              <a:rPr lang="en-US" dirty="0" smtClean="0"/>
              <a:t>Backward Design</a:t>
            </a:r>
            <a:endParaRPr lang="en-US" dirty="0"/>
          </a:p>
        </p:txBody>
      </p:sp>
      <p:pic>
        <p:nvPicPr>
          <p:cNvPr id="4" name="Picture 3" descr="Backward_Design_Model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33221" y="1646374"/>
            <a:ext cx="4833939" cy="450191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Teaching for Understanding</a:t>
            </a:r>
            <a:endParaRPr lang="en-US" dirty="0"/>
          </a:p>
        </p:txBody>
      </p:sp>
      <p:pic>
        <p:nvPicPr>
          <p:cNvPr id="4" name="Picture 3" descr="light_waves_dual_screen_sound_wave_zigzag_glowmusic_desktop_2140x1024_wallpaper-19803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427" y="1992758"/>
            <a:ext cx="9144000" cy="33528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Project Learning Bicycle</a:t>
            </a:r>
            <a:endParaRPr lang="en-US" dirty="0"/>
          </a:p>
        </p:txBody>
      </p:sp>
      <p:pic>
        <p:nvPicPr>
          <p:cNvPr id="4" name="Picture 3" descr="21st_Century_Trilling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75189" y="1776136"/>
            <a:ext cx="5576343" cy="3779521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en-US" dirty="0" smtClean="0"/>
              <a:t>Dean, C., Ebert, C. M. L., McGreevy-Nichols, S., Quinn, B., </a:t>
            </a:r>
            <a:r>
              <a:rPr lang="en-US" dirty="0" err="1" smtClean="0"/>
              <a:t>Sabol</a:t>
            </a:r>
            <a:r>
              <a:rPr lang="en-US" dirty="0" smtClean="0"/>
              <a:t>, F. R., </a:t>
            </a:r>
            <a:r>
              <a:rPr lang="en-US" dirty="0" err="1" smtClean="0"/>
              <a:t>Schmid</a:t>
            </a:r>
            <a:r>
              <a:rPr lang="en-US" dirty="0" smtClean="0"/>
              <a:t>, D., </a:t>
            </a:r>
            <a:r>
              <a:rPr lang="en-US" dirty="0" err="1" smtClean="0"/>
              <a:t>Shauck</a:t>
            </a:r>
            <a:r>
              <a:rPr lang="en-US" dirty="0" smtClean="0"/>
              <a:t>, R. B., &amp; Schuler, S. C. (2010). </a:t>
            </a:r>
            <a:r>
              <a:rPr lang="en-US" i="1" dirty="0" smtClean="0"/>
              <a:t>21st century skills map: The arts. </a:t>
            </a:r>
            <a:r>
              <a:rPr lang="en-US" dirty="0" smtClean="0"/>
              <a:t>Tucson, AZ: Partnership for 21st Century Skills</a:t>
            </a:r>
            <a:r>
              <a:rPr lang="en-US" dirty="0" smtClean="0"/>
              <a:t>.</a:t>
            </a:r>
          </a:p>
          <a:p>
            <a:pPr>
              <a:buNone/>
            </a:pPr>
            <a:r>
              <a:rPr lang="en-US" dirty="0" err="1" smtClean="0"/>
              <a:t>McTighe</a:t>
            </a:r>
            <a:r>
              <a:rPr lang="en-US" dirty="0" smtClean="0"/>
              <a:t>, J., and Wiggins, G. (2005). </a:t>
            </a:r>
            <a:r>
              <a:rPr lang="en-US" i="1" dirty="0" smtClean="0"/>
              <a:t>Understanding by design. </a:t>
            </a:r>
            <a:r>
              <a:rPr lang="en-US" dirty="0" smtClean="0"/>
              <a:t>Alexandria, VA: Association for Supervision and Curriculum Development</a:t>
            </a:r>
            <a:r>
              <a:rPr lang="en-US" dirty="0" smtClean="0"/>
              <a:t>.</a:t>
            </a:r>
          </a:p>
          <a:p>
            <a:pPr>
              <a:buNone/>
            </a:pPr>
            <a:r>
              <a:rPr lang="en-US" dirty="0" smtClean="0"/>
              <a:t>Partnership for 21st Century Skills. (2011). </a:t>
            </a:r>
            <a:r>
              <a:rPr lang="en-US" i="1" dirty="0" smtClean="0"/>
              <a:t>Framework for 21st century learning. 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Retrieved from: 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hlinkClick r:id="rId3"/>
              </a:rPr>
              <a:t>http://www.p21.org/storage/documents/1.__p21_framework_2-pager.pdf</a:t>
            </a:r>
            <a:endParaRPr lang="en-US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268</Words>
  <Application>Microsoft Macintosh PowerPoint</Application>
  <PresentationFormat>On-screen Show (4:3)</PresentationFormat>
  <Paragraphs>30</Paragraphs>
  <Slides>7</Slides>
  <Notes>4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21st Century Skills</vt:lpstr>
      <vt:lpstr>Slide 2</vt:lpstr>
      <vt:lpstr>Slide 3</vt:lpstr>
      <vt:lpstr>Backward Design</vt:lpstr>
      <vt:lpstr>Teaching for Understanding</vt:lpstr>
      <vt:lpstr>The Project Learning Bicycle</vt:lpstr>
      <vt:lpstr>Resources</vt:lpstr>
    </vt:vector>
  </TitlesOfParts>
  <Company>Memphis College of Art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21st Century Skills</dc:title>
  <dc:creator>Memphis College of Art</dc:creator>
  <cp:lastModifiedBy>Memphis College of Art</cp:lastModifiedBy>
  <cp:revision>3</cp:revision>
  <dcterms:created xsi:type="dcterms:W3CDTF">2012-07-06T20:36:17Z</dcterms:created>
  <dcterms:modified xsi:type="dcterms:W3CDTF">2012-07-06T20:46:02Z</dcterms:modified>
</cp:coreProperties>
</file>